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63" r:id="rId6"/>
    <p:sldId id="258" r:id="rId7"/>
    <p:sldId id="262" r:id="rId8"/>
    <p:sldId id="264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12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41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642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715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97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8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63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393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617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25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06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964" y="-1217328"/>
            <a:ext cx="12753213" cy="95649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4427"/>
            <a:ext cx="9144000" cy="17907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0">
            <a:noAutofit/>
          </a:bodyPr>
          <a:lstStyle/>
          <a:p>
            <a:r>
              <a:rPr lang="en-US" sz="8800" b="1" dirty="0">
                <a:latin typeface="+mn-lt"/>
              </a:rPr>
              <a:t>The Song of Deborah</a:t>
            </a:r>
            <a:endParaRPr lang="uk-UA" sz="8800" dirty="0">
              <a:latin typeface="+mn-lt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12233" y="3966105"/>
            <a:ext cx="8119533" cy="16557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0">
            <a:normAutofit/>
          </a:bodyPr>
          <a:lstStyle/>
          <a:p>
            <a:r>
              <a:rPr lang="en-US" sz="6000" b="1" dirty="0"/>
              <a:t>Judges</a:t>
            </a:r>
            <a:r>
              <a:rPr lang="ru-RU" sz="5800" b="1" dirty="0"/>
              <a:t> 5</a:t>
            </a:r>
            <a:r>
              <a:rPr lang="uk-UA" sz="5800" b="1" dirty="0"/>
              <a:t>:1-5, 10-11, 31</a:t>
            </a:r>
            <a:endParaRPr lang="uk-UA" sz="5800" dirty="0"/>
          </a:p>
        </p:txBody>
      </p:sp>
    </p:spTree>
    <p:extLst>
      <p:ext uri="{BB962C8B-B14F-4D97-AF65-F5344CB8AC3E}">
        <p14:creationId xmlns:p14="http://schemas.microsoft.com/office/powerpoint/2010/main" val="17957473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5060" cy="74602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432" y="344015"/>
            <a:ext cx="7886700" cy="4472328"/>
          </a:xfrm>
        </p:spPr>
        <p:txBody>
          <a:bodyPr>
            <a:normAutofit/>
          </a:bodyPr>
          <a:lstStyle/>
          <a:p>
            <a:r>
              <a:rPr lang="ru-RU" sz="5400" baseline="300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1</a:t>
            </a:r>
            <a:r>
              <a:rPr lang="en-US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 On that day Deborah and Barak son of Abinoam sang</a:t>
            </a:r>
            <a:br>
              <a:rPr lang="uk-UA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</a:br>
            <a:r>
              <a:rPr lang="en-US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 this song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977556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68740"/>
            <a:ext cx="8515350" cy="4934682"/>
          </a:xfrm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2</a:t>
            </a:r>
            <a:r>
              <a:rPr lang="en-US" sz="54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When the princes in Israel take the lead, when the people willingly offer themselves—praise the Lord</a:t>
            </a:r>
            <a:r>
              <a:rPr lang="ru-RU" sz="54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48958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7" y="1092994"/>
            <a:ext cx="8456613" cy="4472328"/>
          </a:xfrm>
          <a:effectLst>
            <a:glow rad="127000">
              <a:schemeClr val="accent1">
                <a:lumMod val="5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60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3</a:t>
            </a:r>
            <a:r>
              <a:rPr lang="en-US" sz="6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Hear this, you kings! Listen, you rulers! I, even I, will sing to the Lord; I will praise the Lord, the God of Israel, in song</a:t>
            </a:r>
            <a:r>
              <a:rPr lang="ru-RU" sz="6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153802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3" y="1107945"/>
            <a:ext cx="8808334" cy="4472328"/>
          </a:xfrm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4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When you, Lord, went out from Seir, when you marched from the land of Edom, the earth shook, the heavens poured, the clouds poured down water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0655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131094"/>
            <a:ext cx="8351577" cy="4472328"/>
          </a:xfrm>
        </p:spPr>
        <p:txBody>
          <a:bodyPr>
            <a:normAutofit/>
          </a:bodyPr>
          <a:lstStyle/>
          <a:p>
            <a:r>
              <a:rPr lang="ru-RU" sz="60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5</a:t>
            </a:r>
            <a:r>
              <a:rPr lang="ru-RU" sz="6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6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The mountains quaked before the Lord, the One of Sinai, before the Lord, the God of Israel</a:t>
            </a:r>
            <a:r>
              <a:rPr lang="ru-RU" sz="6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3405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4742"/>
            <a:ext cx="9143999" cy="4778386"/>
          </a:xfrm>
        </p:spPr>
        <p:txBody>
          <a:bodyPr>
            <a:noAutofit/>
          </a:bodyPr>
          <a:lstStyle/>
          <a:p>
            <a:r>
              <a:rPr lang="ru-RU" sz="52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10</a:t>
            </a:r>
            <a:r>
              <a:rPr lang="ru-RU" sz="52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2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You who ride on white donkeys, sitting on your saddle blankets, and you who walk along the road,</a:t>
            </a:r>
            <a:br>
              <a:rPr lang="en-US" sz="52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</a:br>
            <a:r>
              <a:rPr lang="en-US" sz="52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consider</a:t>
            </a:r>
            <a:r>
              <a:rPr lang="ru-RU" sz="52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; </a:t>
            </a:r>
            <a:r>
              <a:rPr lang="en-US" sz="52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the voice of the singers at the watering places. They recite the victories of the Lord, the victories of his villagers in Israel</a:t>
            </a:r>
            <a:r>
              <a:rPr lang="ru-RU" sz="52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30919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86" y="665836"/>
            <a:ext cx="8943614" cy="4472328"/>
          </a:xfrm>
        </p:spPr>
        <p:txBody>
          <a:bodyPr>
            <a:noAutofit/>
          </a:bodyPr>
          <a:lstStyle/>
          <a:p>
            <a:br>
              <a:rPr lang="ru-RU" sz="52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</a:br>
            <a:br>
              <a:rPr lang="ru-RU" sz="9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</a:br>
            <a:r>
              <a:rPr lang="ru-RU" sz="5200" baseline="300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31</a:t>
            </a:r>
            <a:r>
              <a:rPr lang="ru-RU" sz="52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2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So may all your enemies perish, Lord! But may all who love you be like the sun when it rises in its strength</a:t>
            </a:r>
            <a:r>
              <a:rPr lang="ru-RU" sz="52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.</a:t>
            </a:r>
            <a:endParaRPr lang="ru-RU" sz="5200" dirty="0">
              <a:solidFill>
                <a:srgbClr val="002060"/>
              </a:solidFill>
              <a:effectLst>
                <a:glow rad="63500">
                  <a:schemeClr val="bg1"/>
                </a:glo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413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237</TotalTime>
  <Words>221</Words>
  <Application>Microsoft Office PowerPoint</Application>
  <PresentationFormat>Екран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The Song of Deborah</vt:lpstr>
      <vt:lpstr>1 On that day Deborah and Barak son of Abinoam sang  this song:</vt:lpstr>
      <vt:lpstr>2 When the princes in Israel take the lead, when the people willingly offer themselves—praise the Lord!</vt:lpstr>
      <vt:lpstr>3 Hear this, you kings! Listen, you rulers! I, even I, will sing to the Lord; I will praise the Lord, the God of Israel, in song!</vt:lpstr>
      <vt:lpstr>4 When you, Lord, went out from Seir, when you marched from the land of Edom, the earth shook, the heavens poured, the clouds poured down water.</vt:lpstr>
      <vt:lpstr>5 The mountains quaked before the Lord, the One of Sinai, before the Lord, the God of Israel.</vt:lpstr>
      <vt:lpstr>10 You who ride on white donkeys, sitting on your saddle blankets, and you who walk along the road, consider; the voice of the singers at the watering places. They recite the victories of the Lord, the victories of his villagers in Israel.</vt:lpstr>
      <vt:lpstr>  31 So may all your enemies perish, Lord! But may all who love you be like the sun when it rises in its strength.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Пісня Мойсея</dc:title>
  <dc:creator>Обліковий запис Microsoft</dc:creator>
  <cp:lastModifiedBy>Dubenchuk Ivanka</cp:lastModifiedBy>
  <cp:revision>20</cp:revision>
  <dcterms:created xsi:type="dcterms:W3CDTF">2025-09-05T14:28:00Z</dcterms:created>
  <dcterms:modified xsi:type="dcterms:W3CDTF">2025-10-16T13:52:52Z</dcterms:modified>
</cp:coreProperties>
</file>